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16" r:id="rId10"/>
    <p:sldId id="319" r:id="rId11"/>
    <p:sldId id="313" r:id="rId12"/>
    <p:sldId id="321" r:id="rId13"/>
    <p:sldId id="315" r:id="rId14"/>
    <p:sldId id="314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289EBA-15B5-4E16-BABC-4EA85AADF864}" v="53" dt="2021-07-21T11:24:51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enya Upadhyaya" userId="f29d3305ed9260b7" providerId="LiveId" clId="{DE289EBA-15B5-4E16-BABC-4EA85AADF864}"/>
    <pc:docChg chg="undo custSel addSld delSld modSld sldOrd">
      <pc:chgData name="Varenya Upadhyaya" userId="f29d3305ed9260b7" providerId="LiveId" clId="{DE289EBA-15B5-4E16-BABC-4EA85AADF864}" dt="2021-07-21T11:24:51.450" v="2024"/>
      <pc:docMkLst>
        <pc:docMk/>
      </pc:docMkLst>
      <pc:sldChg chg="addSp delSp modSp mod setBg">
        <pc:chgData name="Varenya Upadhyaya" userId="f29d3305ed9260b7" providerId="LiveId" clId="{DE289EBA-15B5-4E16-BABC-4EA85AADF864}" dt="2021-07-21T08:25:52.929" v="1190" actId="20577"/>
        <pc:sldMkLst>
          <pc:docMk/>
          <pc:sldMk cId="744270984" sldId="312"/>
        </pc:sldMkLst>
        <pc:spChg chg="mo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2" creationId="{3640D1BB-C599-4C50-A624-02397F84B9B0}"/>
          </ac:spMkLst>
        </pc:spChg>
        <pc:spChg chg="mod ord">
          <ac:chgData name="Varenya Upadhyaya" userId="f29d3305ed9260b7" providerId="LiveId" clId="{DE289EBA-15B5-4E16-BABC-4EA85AADF864}" dt="2021-07-21T08:25:52.929" v="1190" actId="20577"/>
          <ac:spMkLst>
            <pc:docMk/>
            <pc:sldMk cId="744270984" sldId="312"/>
            <ac:spMk id="3" creationId="{36AFF451-4F08-42E7-ABCD-AB22A6C3DD99}"/>
          </ac:spMkLst>
        </pc:spChg>
        <pc:spChg chg="add del">
          <ac:chgData name="Varenya Upadhyaya" userId="f29d3305ed9260b7" providerId="LiveId" clId="{DE289EBA-15B5-4E16-BABC-4EA85AADF864}" dt="2021-07-21T08:25:19.825" v="1180" actId="26606"/>
          <ac:spMkLst>
            <pc:docMk/>
            <pc:sldMk cId="744270984" sldId="312"/>
            <ac:spMk id="9" creationId="{0AB6E427-3F73-4C06-A5D5-AE52C3883B50}"/>
          </ac:spMkLst>
        </pc:spChg>
        <pc:spChg chg="add del">
          <ac:chgData name="Varenya Upadhyaya" userId="f29d3305ed9260b7" providerId="LiveId" clId="{DE289EBA-15B5-4E16-BABC-4EA85AADF864}" dt="2021-07-21T08:25:19.825" v="1180" actId="26606"/>
          <ac:spMkLst>
            <pc:docMk/>
            <pc:sldMk cId="744270984" sldId="312"/>
            <ac:spMk id="11" creationId="{D8C9BDAA-0390-4B39-9B5C-BC95E5120DA4}"/>
          </ac:spMkLst>
        </pc:spChg>
        <pc:spChg chg="add del">
          <ac:chgData name="Varenya Upadhyaya" userId="f29d3305ed9260b7" providerId="LiveId" clId="{DE289EBA-15B5-4E16-BABC-4EA85AADF864}" dt="2021-07-21T08:25:20.843" v="1182" actId="26606"/>
          <ac:spMkLst>
            <pc:docMk/>
            <pc:sldMk cId="744270984" sldId="312"/>
            <ac:spMk id="15" creationId="{990D0034-F768-41E7-85D4-F38C4DE85770}"/>
          </ac:spMkLst>
        </pc:spChg>
        <pc:spChg chg="ad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18" creationId="{0AB6E427-3F73-4C06-A5D5-AE52C3883B50}"/>
          </ac:spMkLst>
        </pc:spChg>
        <pc:spChg chg="ad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19" creationId="{D8C9BDAA-0390-4B39-9B5C-BC95E5120DA4}"/>
          </ac:spMkLst>
        </pc:spChg>
        <pc:picChg chg="mod">
          <ac:chgData name="Varenya Upadhyaya" userId="f29d3305ed9260b7" providerId="LiveId" clId="{DE289EBA-15B5-4E16-BABC-4EA85AADF864}" dt="2021-07-21T08:25:20.874" v="1183" actId="26606"/>
          <ac:picMkLst>
            <pc:docMk/>
            <pc:sldMk cId="744270984" sldId="312"/>
            <ac:picMk id="4" creationId="{99E5488C-F94D-45BC-95AA-362A8D521641}"/>
          </ac:picMkLst>
        </pc:picChg>
        <pc:cxnChg chg="add del">
          <ac:chgData name="Varenya Upadhyaya" userId="f29d3305ed9260b7" providerId="LiveId" clId="{DE289EBA-15B5-4E16-BABC-4EA85AADF864}" dt="2021-07-21T08:25:19.825" v="1180" actId="26606"/>
          <ac:cxnSpMkLst>
            <pc:docMk/>
            <pc:sldMk cId="744270984" sldId="312"/>
            <ac:cxnSpMk id="13" creationId="{E04A321A-A039-4720-87B4-66A4210E0D57}"/>
          </ac:cxnSpMkLst>
        </pc:cxnChg>
        <pc:cxnChg chg="add del">
          <ac:chgData name="Varenya Upadhyaya" userId="f29d3305ed9260b7" providerId="LiveId" clId="{DE289EBA-15B5-4E16-BABC-4EA85AADF864}" dt="2021-07-21T08:25:20.843" v="1182" actId="26606"/>
          <ac:cxnSpMkLst>
            <pc:docMk/>
            <pc:sldMk cId="744270984" sldId="312"/>
            <ac:cxnSpMk id="16" creationId="{5A0A5CF6-407C-4691-8122-49DF69D0020D}"/>
          </ac:cxnSpMkLst>
        </pc:cxnChg>
        <pc:cxnChg chg="add">
          <ac:chgData name="Varenya Upadhyaya" userId="f29d3305ed9260b7" providerId="LiveId" clId="{DE289EBA-15B5-4E16-BABC-4EA85AADF864}" dt="2021-07-21T08:25:20.874" v="1183" actId="26606"/>
          <ac:cxnSpMkLst>
            <pc:docMk/>
            <pc:sldMk cId="744270984" sldId="312"/>
            <ac:cxnSpMk id="20" creationId="{E04A321A-A039-4720-87B4-66A4210E0D57}"/>
          </ac:cxnSpMkLst>
        </pc:cxnChg>
      </pc:sldChg>
      <pc:sldChg chg="modSp mod">
        <pc:chgData name="Varenya Upadhyaya" userId="f29d3305ed9260b7" providerId="LiveId" clId="{DE289EBA-15B5-4E16-BABC-4EA85AADF864}" dt="2021-07-21T11:24:39.095" v="2022"/>
        <pc:sldMkLst>
          <pc:docMk/>
          <pc:sldMk cId="1218516338" sldId="313"/>
        </pc:sldMkLst>
        <pc:spChg chg="mod">
          <ac:chgData name="Varenya Upadhyaya" userId="f29d3305ed9260b7" providerId="LiveId" clId="{DE289EBA-15B5-4E16-BABC-4EA85AADF864}" dt="2021-07-21T11:24:39.095" v="2022"/>
          <ac:spMkLst>
            <pc:docMk/>
            <pc:sldMk cId="1218516338" sldId="313"/>
            <ac:spMk id="2" creationId="{3811FE04-F7EA-4FB8-AC2C-869010A3AE27}"/>
          </ac:spMkLst>
        </pc:spChg>
      </pc:sldChg>
      <pc:sldChg chg="modSp mod">
        <pc:chgData name="Varenya Upadhyaya" userId="f29d3305ed9260b7" providerId="LiveId" clId="{DE289EBA-15B5-4E16-BABC-4EA85AADF864}" dt="2021-07-21T11:24:51.450" v="2024"/>
        <pc:sldMkLst>
          <pc:docMk/>
          <pc:sldMk cId="3574883605" sldId="314"/>
        </pc:sldMkLst>
        <pc:spChg chg="mod">
          <ac:chgData name="Varenya Upadhyaya" userId="f29d3305ed9260b7" providerId="LiveId" clId="{DE289EBA-15B5-4E16-BABC-4EA85AADF864}" dt="2021-07-21T11:24:51.450" v="2024"/>
          <ac:spMkLst>
            <pc:docMk/>
            <pc:sldMk cId="3574883605" sldId="314"/>
            <ac:spMk id="2" creationId="{D1F3A406-59DB-4AE6-B77F-4866FC4FE9FD}"/>
          </ac:spMkLst>
        </pc:spChg>
        <pc:spChg chg="mod">
          <ac:chgData name="Varenya Upadhyaya" userId="f29d3305ed9260b7" providerId="LiveId" clId="{DE289EBA-15B5-4E16-BABC-4EA85AADF864}" dt="2021-07-21T11:13:05.488" v="1597" actId="27636"/>
          <ac:spMkLst>
            <pc:docMk/>
            <pc:sldMk cId="3574883605" sldId="314"/>
            <ac:spMk id="3" creationId="{5A1B5A64-B335-4E8B-840E-900D22CEBF78}"/>
          </ac:spMkLst>
        </pc:spChg>
      </pc:sldChg>
      <pc:sldChg chg="addSp delSp modSp mod ord">
        <pc:chgData name="Varenya Upadhyaya" userId="f29d3305ed9260b7" providerId="LiveId" clId="{DE289EBA-15B5-4E16-BABC-4EA85AADF864}" dt="2021-07-21T11:24:46.195" v="2023"/>
        <pc:sldMkLst>
          <pc:docMk/>
          <pc:sldMk cId="4107723809" sldId="315"/>
        </pc:sldMkLst>
        <pc:spChg chg="mod">
          <ac:chgData name="Varenya Upadhyaya" userId="f29d3305ed9260b7" providerId="LiveId" clId="{DE289EBA-15B5-4E16-BABC-4EA85AADF864}" dt="2021-07-21T11:24:46.195" v="2023"/>
          <ac:spMkLst>
            <pc:docMk/>
            <pc:sldMk cId="4107723809" sldId="315"/>
            <ac:spMk id="2" creationId="{D31BAD0A-346C-47EF-8806-95BE7B038813}"/>
          </ac:spMkLst>
        </pc:spChg>
        <pc:spChg chg="mod">
          <ac:chgData name="Varenya Upadhyaya" userId="f29d3305ed9260b7" providerId="LiveId" clId="{DE289EBA-15B5-4E16-BABC-4EA85AADF864}" dt="2021-07-21T11:13:14.929" v="1599" actId="14100"/>
          <ac:spMkLst>
            <pc:docMk/>
            <pc:sldMk cId="4107723809" sldId="315"/>
            <ac:spMk id="3" creationId="{2DD21A70-A38F-4A5C-B607-86C1446C9D74}"/>
          </ac:spMkLst>
        </pc:spChg>
        <pc:picChg chg="add del mod">
          <ac:chgData name="Varenya Upadhyaya" userId="f29d3305ed9260b7" providerId="LiveId" clId="{DE289EBA-15B5-4E16-BABC-4EA85AADF864}" dt="2021-07-21T08:21:04.452" v="1033"/>
          <ac:picMkLst>
            <pc:docMk/>
            <pc:sldMk cId="4107723809" sldId="315"/>
            <ac:picMk id="1026" creationId="{4C83F830-0869-453F-BC70-A24848F4649C}"/>
          </ac:picMkLst>
        </pc:picChg>
        <pc:picChg chg="add del mod">
          <ac:chgData name="Varenya Upadhyaya" userId="f29d3305ed9260b7" providerId="LiveId" clId="{DE289EBA-15B5-4E16-BABC-4EA85AADF864}" dt="2021-07-21T08:20:53.225" v="1027"/>
          <ac:picMkLst>
            <pc:docMk/>
            <pc:sldMk cId="4107723809" sldId="315"/>
            <ac:picMk id="1028" creationId="{00B85436-64CA-4E7E-84EC-FECC43475403}"/>
          </ac:picMkLst>
        </pc:picChg>
        <pc:picChg chg="add del mod">
          <ac:chgData name="Varenya Upadhyaya" userId="f29d3305ed9260b7" providerId="LiveId" clId="{DE289EBA-15B5-4E16-BABC-4EA85AADF864}" dt="2021-07-21T08:21:03.151" v="1031"/>
          <ac:picMkLst>
            <pc:docMk/>
            <pc:sldMk cId="4107723809" sldId="315"/>
            <ac:picMk id="1030" creationId="{AFD6F5B8-7E4E-4793-94E5-E2DE7E641E7D}"/>
          </ac:picMkLst>
        </pc:picChg>
      </pc:sldChg>
      <pc:sldChg chg="modSp mod">
        <pc:chgData name="Varenya Upadhyaya" userId="f29d3305ed9260b7" providerId="LiveId" clId="{DE289EBA-15B5-4E16-BABC-4EA85AADF864}" dt="2021-07-21T11:23:58.249" v="2018" actId="14100"/>
        <pc:sldMkLst>
          <pc:docMk/>
          <pc:sldMk cId="783436943" sldId="316"/>
        </pc:sldMkLst>
        <pc:spChg chg="mod">
          <ac:chgData name="Varenya Upadhyaya" userId="f29d3305ed9260b7" providerId="LiveId" clId="{DE289EBA-15B5-4E16-BABC-4EA85AADF864}" dt="2021-07-21T11:23:58.249" v="2018" actId="14100"/>
          <ac:spMkLst>
            <pc:docMk/>
            <pc:sldMk cId="783436943" sldId="316"/>
            <ac:spMk id="2" creationId="{FCCD7A53-00D3-4A93-8EFC-9586D6D0A677}"/>
          </ac:spMkLst>
        </pc:spChg>
        <pc:spChg chg="mod">
          <ac:chgData name="Varenya Upadhyaya" userId="f29d3305ed9260b7" providerId="LiveId" clId="{DE289EBA-15B5-4E16-BABC-4EA85AADF864}" dt="2021-07-21T08:27:38.102" v="1263" actId="27636"/>
          <ac:spMkLst>
            <pc:docMk/>
            <pc:sldMk cId="783436943" sldId="316"/>
            <ac:spMk id="3" creationId="{ECB864D5-3EE2-4A0B-9C34-3EE340CBC7E5}"/>
          </ac:spMkLst>
        </pc:spChg>
        <pc:picChg chg="mod">
          <ac:chgData name="Varenya Upadhyaya" userId="f29d3305ed9260b7" providerId="LiveId" clId="{DE289EBA-15B5-4E16-BABC-4EA85AADF864}" dt="2021-07-21T08:28:06.732" v="1267" actId="1076"/>
          <ac:picMkLst>
            <pc:docMk/>
            <pc:sldMk cId="783436943" sldId="316"/>
            <ac:picMk id="7" creationId="{4BA33055-8DF7-423D-B3B9-86F041133DB1}"/>
          </ac:picMkLst>
        </pc:picChg>
        <pc:picChg chg="mod">
          <ac:chgData name="Varenya Upadhyaya" userId="f29d3305ed9260b7" providerId="LiveId" clId="{DE289EBA-15B5-4E16-BABC-4EA85AADF864}" dt="2021-07-21T08:27:23.955" v="1256" actId="1076"/>
          <ac:picMkLst>
            <pc:docMk/>
            <pc:sldMk cId="783436943" sldId="316"/>
            <ac:picMk id="9" creationId="{E343AB67-4392-446E-93D5-FA90FD73E410}"/>
          </ac:picMkLst>
        </pc:picChg>
        <pc:picChg chg="mod">
          <ac:chgData name="Varenya Upadhyaya" userId="f29d3305ed9260b7" providerId="LiveId" clId="{DE289EBA-15B5-4E16-BABC-4EA85AADF864}" dt="2021-07-21T08:27:42.459" v="1265" actId="1076"/>
          <ac:picMkLst>
            <pc:docMk/>
            <pc:sldMk cId="783436943" sldId="316"/>
            <ac:picMk id="11" creationId="{CD0EF0A6-7D2A-43FA-BB8C-B29D6EAF2191}"/>
          </ac:picMkLst>
        </pc:picChg>
        <pc:picChg chg="mod">
          <ac:chgData name="Varenya Upadhyaya" userId="f29d3305ed9260b7" providerId="LiveId" clId="{DE289EBA-15B5-4E16-BABC-4EA85AADF864}" dt="2021-07-21T08:27:40.580" v="1264" actId="1076"/>
          <ac:picMkLst>
            <pc:docMk/>
            <pc:sldMk cId="783436943" sldId="316"/>
            <ac:picMk id="14" creationId="{CFADE868-7F36-45C5-9755-608FDE90548B}"/>
          </ac:picMkLst>
        </pc:picChg>
        <pc:picChg chg="mod">
          <ac:chgData name="Varenya Upadhyaya" userId="f29d3305ed9260b7" providerId="LiveId" clId="{DE289EBA-15B5-4E16-BABC-4EA85AADF864}" dt="2021-07-21T08:27:21.804" v="1255" actId="1076"/>
          <ac:picMkLst>
            <pc:docMk/>
            <pc:sldMk cId="783436943" sldId="316"/>
            <ac:picMk id="16" creationId="{18436EE0-EBF0-4FC0-994C-A0AFE07B2506}"/>
          </ac:picMkLst>
        </pc:picChg>
      </pc:sldChg>
      <pc:sldChg chg="modSp del mod">
        <pc:chgData name="Varenya Upadhyaya" userId="f29d3305ed9260b7" providerId="LiveId" clId="{DE289EBA-15B5-4E16-BABC-4EA85AADF864}" dt="2021-07-21T11:13:21.063" v="1601" actId="47"/>
        <pc:sldMkLst>
          <pc:docMk/>
          <pc:sldMk cId="1256325639" sldId="317"/>
        </pc:sldMkLst>
        <pc:spChg chg="mod">
          <ac:chgData name="Varenya Upadhyaya" userId="f29d3305ed9260b7" providerId="LiveId" clId="{DE289EBA-15B5-4E16-BABC-4EA85AADF864}" dt="2021-07-21T11:13:18.747" v="1600" actId="6549"/>
          <ac:spMkLst>
            <pc:docMk/>
            <pc:sldMk cId="1256325639" sldId="317"/>
            <ac:spMk id="9" creationId="{19EC1B97-A05D-4461-A864-9B16E0578662}"/>
          </ac:spMkLst>
        </pc:spChg>
      </pc:sldChg>
      <pc:sldChg chg="modSp del mod">
        <pc:chgData name="Varenya Upadhyaya" userId="f29d3305ed9260b7" providerId="LiveId" clId="{DE289EBA-15B5-4E16-BABC-4EA85AADF864}" dt="2021-07-21T08:12:53.665" v="268" actId="47"/>
        <pc:sldMkLst>
          <pc:docMk/>
          <pc:sldMk cId="2740929304" sldId="318"/>
        </pc:sldMkLst>
        <pc:spChg chg="mod">
          <ac:chgData name="Varenya Upadhyaya" userId="f29d3305ed9260b7" providerId="LiveId" clId="{DE289EBA-15B5-4E16-BABC-4EA85AADF864}" dt="2021-07-21T08:12:44.245" v="266" actId="14100"/>
          <ac:spMkLst>
            <pc:docMk/>
            <pc:sldMk cId="2740929304" sldId="318"/>
            <ac:spMk id="4" creationId="{4604494C-220A-40B9-A0D8-4B68A9373DEC}"/>
          </ac:spMkLst>
        </pc:spChg>
        <pc:spChg chg="mod">
          <ac:chgData name="Varenya Upadhyaya" userId="f29d3305ed9260b7" providerId="LiveId" clId="{DE289EBA-15B5-4E16-BABC-4EA85AADF864}" dt="2021-07-21T08:12:40.712" v="265" actId="1076"/>
          <ac:spMkLst>
            <pc:docMk/>
            <pc:sldMk cId="2740929304" sldId="318"/>
            <ac:spMk id="6" creationId="{97C7E4A2-D215-4B67-B0EE-778E0B7A9AF3}"/>
          </ac:spMkLst>
        </pc:spChg>
      </pc:sldChg>
      <pc:sldChg chg="modSp new mod">
        <pc:chgData name="Varenya Upadhyaya" userId="f29d3305ed9260b7" providerId="LiveId" clId="{DE289EBA-15B5-4E16-BABC-4EA85AADF864}" dt="2021-07-21T08:23:34.749" v="1140" actId="20577"/>
        <pc:sldMkLst>
          <pc:docMk/>
          <pc:sldMk cId="2992307859" sldId="319"/>
        </pc:sldMkLst>
        <pc:spChg chg="mod">
          <ac:chgData name="Varenya Upadhyaya" userId="f29d3305ed9260b7" providerId="LiveId" clId="{DE289EBA-15B5-4E16-BABC-4EA85AADF864}" dt="2021-07-21T08:13:00.681" v="292" actId="20577"/>
          <ac:spMkLst>
            <pc:docMk/>
            <pc:sldMk cId="2992307859" sldId="319"/>
            <ac:spMk id="2" creationId="{923A006E-57CA-42EE-B34F-8FC9C17D72A9}"/>
          </ac:spMkLst>
        </pc:spChg>
        <pc:spChg chg="mod">
          <ac:chgData name="Varenya Upadhyaya" userId="f29d3305ed9260b7" providerId="LiveId" clId="{DE289EBA-15B5-4E16-BABC-4EA85AADF864}" dt="2021-07-21T08:23:34.749" v="1140" actId="20577"/>
          <ac:spMkLst>
            <pc:docMk/>
            <pc:sldMk cId="2992307859" sldId="319"/>
            <ac:spMk id="3" creationId="{5EDD3330-311B-492B-9CA3-1ED81DCB2CBC}"/>
          </ac:spMkLst>
        </pc:spChg>
      </pc:sldChg>
      <pc:sldChg chg="new del">
        <pc:chgData name="Varenya Upadhyaya" userId="f29d3305ed9260b7" providerId="LiveId" clId="{DE289EBA-15B5-4E16-BABC-4EA85AADF864}" dt="2021-07-21T11:03:29.378" v="1403" actId="47"/>
        <pc:sldMkLst>
          <pc:docMk/>
          <pc:sldMk cId="3678942898" sldId="320"/>
        </pc:sldMkLst>
      </pc:sldChg>
      <pc:sldChg chg="addSp delSp modSp new del mod setBg">
        <pc:chgData name="Varenya Upadhyaya" userId="f29d3305ed9260b7" providerId="LiveId" clId="{DE289EBA-15B5-4E16-BABC-4EA85AADF864}" dt="2021-07-21T11:00:32.737" v="1288" actId="47"/>
        <pc:sldMkLst>
          <pc:docMk/>
          <pc:sldMk cId="4151303706" sldId="320"/>
        </pc:sldMkLst>
        <pc:spChg chg="mod">
          <ac:chgData name="Varenya Upadhyaya" userId="f29d3305ed9260b7" providerId="LiveId" clId="{DE289EBA-15B5-4E16-BABC-4EA85AADF864}" dt="2021-07-21T11:00:12.170" v="1282" actId="14100"/>
          <ac:spMkLst>
            <pc:docMk/>
            <pc:sldMk cId="4151303706" sldId="320"/>
            <ac:spMk id="2" creationId="{8AEAE8C8-E6C5-43EE-A022-EF350A1D80BB}"/>
          </ac:spMkLst>
        </pc:spChg>
        <pc:spChg chg="del">
          <ac:chgData name="Varenya Upadhyaya" userId="f29d3305ed9260b7" providerId="LiveId" clId="{DE289EBA-15B5-4E16-BABC-4EA85AADF864}" dt="2021-07-21T08:24:23.463" v="1163" actId="931"/>
          <ac:spMkLst>
            <pc:docMk/>
            <pc:sldMk cId="4151303706" sldId="320"/>
            <ac:spMk id="3" creationId="{D2B2B71A-D31E-42C5-9C7E-4579F66A999A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12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16" creationId="{548B4202-DCD5-4F8C-B481-743A989A9DFF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20" creationId="{8EE702CF-91CE-4661-ACBF-3C8160D1B433}"/>
          </ac:spMkLst>
        </pc:spChg>
        <pc:spChg chg="add del">
          <ac:chgData name="Varenya Upadhyaya" userId="f29d3305ed9260b7" providerId="LiveId" clId="{DE289EBA-15B5-4E16-BABC-4EA85AADF864}" dt="2021-07-21T10:59:54.196" v="1273" actId="931"/>
          <ac:spMkLst>
            <pc:docMk/>
            <pc:sldMk cId="4151303706" sldId="320"/>
            <ac:spMk id="24" creationId="{4DB506AA-116D-478D-BF0E-DA7E5912D61A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25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29" creationId="{A9286AD2-18A9-4868-A4E3-7A2097A20810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33" creationId="{B8552A09-235F-4027-B9C7-B09D159C7FA3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5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7" creationId="{A9286AD2-18A9-4868-A4E3-7A2097A20810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9" creationId="{B8552A09-235F-4027-B9C7-B09D159C7FA3}"/>
          </ac:spMkLst>
        </pc:spChg>
        <pc:spChg chg="add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41" creationId="{D40791F6-715D-481A-9C4A-3645AECFD5A0}"/>
          </ac:spMkLst>
        </pc:spChg>
        <pc:spChg chg="add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43" creationId="{811CBAFA-D7E0-40A7-BB94-2C05304B407B}"/>
          </ac:spMkLst>
        </pc:spChg>
        <pc:picChg chg="add mod ord">
          <ac:chgData name="Varenya Upadhyaya" userId="f29d3305ed9260b7" providerId="LiveId" clId="{DE289EBA-15B5-4E16-BABC-4EA85AADF864}" dt="2021-07-21T08:24:45.635" v="1177" actId="26606"/>
          <ac:picMkLst>
            <pc:docMk/>
            <pc:sldMk cId="4151303706" sldId="320"/>
            <ac:picMk id="5" creationId="{102EDF47-5147-4FE6-BDC8-B3AD337BDDB0}"/>
          </ac:picMkLst>
        </pc:picChg>
        <pc:picChg chg="add del mod">
          <ac:chgData name="Varenya Upadhyaya" userId="f29d3305ed9260b7" providerId="LiveId" clId="{DE289EBA-15B5-4E16-BABC-4EA85AADF864}" dt="2021-07-21T11:00:31.118" v="1287" actId="478"/>
          <ac:picMkLst>
            <pc:docMk/>
            <pc:sldMk cId="4151303706" sldId="320"/>
            <ac:picMk id="7" creationId="{3B3E1258-2BE8-4294-8A0E-DD6717B87F20}"/>
          </ac:picMkLst>
        </pc:picChg>
        <pc:picChg chg="add mod">
          <ac:chgData name="Varenya Upadhyaya" userId="f29d3305ed9260b7" providerId="LiveId" clId="{DE289EBA-15B5-4E16-BABC-4EA85AADF864}" dt="2021-07-21T11:00:15.602" v="1283" actId="1076"/>
          <ac:picMkLst>
            <pc:docMk/>
            <pc:sldMk cId="4151303706" sldId="320"/>
            <ac:picMk id="9" creationId="{7B3DCC36-D595-4969-AD94-9B4D43A6149E}"/>
          </ac:picMkLst>
        </pc:picChg>
        <pc:picChg chg="add mod">
          <ac:chgData name="Varenya Upadhyaya" userId="f29d3305ed9260b7" providerId="LiveId" clId="{DE289EBA-15B5-4E16-BABC-4EA85AADF864}" dt="2021-07-21T11:00:23.082" v="1285" actId="1076"/>
          <ac:picMkLst>
            <pc:docMk/>
            <pc:sldMk cId="4151303706" sldId="320"/>
            <ac:picMk id="11" creationId="{398683F8-3304-491E-9F76-6C9E4E7DCD43}"/>
          </ac:picMkLst>
        </pc:picChg>
        <pc:cxnChg chg="add del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14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18" creationId="{F7F57F6B-E621-4E40-A34D-2FE12902AA20}"/>
          </ac:cxnSpMkLst>
        </pc:cxnChg>
        <pc:cxnChg chg="add del">
          <ac:chgData name="Varenya Upadhyaya" userId="f29d3305ed9260b7" providerId="LiveId" clId="{DE289EBA-15B5-4E16-BABC-4EA85AADF864}" dt="2021-07-21T08:24:44.289" v="1174" actId="26606"/>
          <ac:cxnSpMkLst>
            <pc:docMk/>
            <pc:sldMk cId="4151303706" sldId="320"/>
            <ac:cxnSpMk id="27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4.289" v="1174" actId="26606"/>
          <ac:cxnSpMkLst>
            <pc:docMk/>
            <pc:sldMk cId="4151303706" sldId="320"/>
            <ac:cxnSpMk id="31" creationId="{E7A7CD63-7EC3-44F3-95D0-595C4019FF24}"/>
          </ac:cxnSpMkLst>
        </pc:cxnChg>
        <pc:cxnChg chg="add del">
          <ac:chgData name="Varenya Upadhyaya" userId="f29d3305ed9260b7" providerId="LiveId" clId="{DE289EBA-15B5-4E16-BABC-4EA85AADF864}" dt="2021-07-21T08:24:45.622" v="1176" actId="26606"/>
          <ac:cxnSpMkLst>
            <pc:docMk/>
            <pc:sldMk cId="4151303706" sldId="320"/>
            <ac:cxnSpMk id="36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5.622" v="1176" actId="26606"/>
          <ac:cxnSpMkLst>
            <pc:docMk/>
            <pc:sldMk cId="4151303706" sldId="320"/>
            <ac:cxnSpMk id="38" creationId="{E7A7CD63-7EC3-44F3-95D0-595C4019FF24}"/>
          </ac:cxnSpMkLst>
        </pc:cxnChg>
        <pc:cxnChg chg="add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42" creationId="{740F83A4-FAC4-4867-95A5-BBFD280C7BF5}"/>
          </ac:cxnSpMkLst>
        </pc:cxnChg>
      </pc:sldChg>
      <pc:sldChg chg="addSp delSp modSp new mod setBg">
        <pc:chgData name="Varenya Upadhyaya" userId="f29d3305ed9260b7" providerId="LiveId" clId="{DE289EBA-15B5-4E16-BABC-4EA85AADF864}" dt="2021-07-21T11:12:10.494" v="1593" actId="20577"/>
        <pc:sldMkLst>
          <pc:docMk/>
          <pc:sldMk cId="3742821538" sldId="321"/>
        </pc:sldMkLst>
        <pc:spChg chg="mo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" creationId="{81C75CE5-E53D-4C83-92B2-EFFC1EACDA29}"/>
          </ac:spMkLst>
        </pc:spChg>
        <pc:spChg chg="del mod">
          <ac:chgData name="Varenya Upadhyaya" userId="f29d3305ed9260b7" providerId="LiveId" clId="{DE289EBA-15B5-4E16-BABC-4EA85AADF864}" dt="2021-07-21T11:02:29.835" v="1313" actId="931"/>
          <ac:spMkLst>
            <pc:docMk/>
            <pc:sldMk cId="3742821538" sldId="321"/>
            <ac:spMk id="3" creationId="{31FFA68F-483C-4783-968E-912383F0D397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8" creationId="{3558DB37-9FEE-48A2-8578-ED0401573943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10" creationId="{5F7FCCA6-00E2-4F74-A105-0D769872F243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12" creationId="{359CEC61-F44B-43B3-B40F-AE38C5AF1D5F}"/>
          </ac:spMkLst>
        </pc:spChg>
        <pc:spChg chg="add mod">
          <ac:chgData name="Varenya Upadhyaya" userId="f29d3305ed9260b7" providerId="LiveId" clId="{DE289EBA-15B5-4E16-BABC-4EA85AADF864}" dt="2021-07-21T11:12:10.494" v="1593" actId="20577"/>
          <ac:spMkLst>
            <pc:docMk/>
            <pc:sldMk cId="3742821538" sldId="321"/>
            <ac:spMk id="18" creationId="{7E9448C9-7D4C-4734-ACFD-E0E4D9638C6E}"/>
          </ac:spMkLst>
        </pc:spChg>
        <pc:spChg chg="ad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1" creationId="{F4FAA6B4-BAFB-4474-9B14-DC83A9096513}"/>
          </ac:spMkLst>
        </pc:spChg>
        <pc:spChg chg="ad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5" creationId="{DB148495-5F82-48E2-A76C-C8E1C8949940}"/>
          </ac:spMkLst>
        </pc:spChg>
        <pc:picChg chg="add mod or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5" creationId="{CF27BEDE-FD2D-4BA8-A28D-B0AA56F9409E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7" creationId="{77E0C088-F0DB-4CAD-8693-5D343FEA9A20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11" creationId="{754CDA5B-A739-43FA-86D8-748278680845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14" creationId="{CC5A3481-9EF7-44B4-B215-C4B784E62852}"/>
          </ac:picMkLst>
        </pc:picChg>
        <pc:cxnChg chg="add">
          <ac:chgData name="Varenya Upadhyaya" userId="f29d3305ed9260b7" providerId="LiveId" clId="{DE289EBA-15B5-4E16-BABC-4EA85AADF864}" dt="2021-07-21T11:02:41.987" v="1324" actId="26606"/>
          <ac:cxnSpMkLst>
            <pc:docMk/>
            <pc:sldMk cId="3742821538" sldId="321"/>
            <ac:cxnSpMk id="23" creationId="{4364CDC3-ADB0-4691-9286-5925F160C2D5}"/>
          </ac:cxnSpMkLst>
        </pc:cxnChg>
      </pc:sldChg>
      <pc:sldChg chg="addSp modSp new mod">
        <pc:chgData name="Varenya Upadhyaya" userId="f29d3305ed9260b7" providerId="LiveId" clId="{DE289EBA-15B5-4E16-BABC-4EA85AADF864}" dt="2021-07-21T11:18:38.684" v="2016" actId="113"/>
        <pc:sldMkLst>
          <pc:docMk/>
          <pc:sldMk cId="2690551627" sldId="322"/>
        </pc:sldMkLst>
        <pc:spChg chg="mod">
          <ac:chgData name="Varenya Upadhyaya" userId="f29d3305ed9260b7" providerId="LiveId" clId="{DE289EBA-15B5-4E16-BABC-4EA85AADF864}" dt="2021-07-21T11:13:30.965" v="1618" actId="20577"/>
          <ac:spMkLst>
            <pc:docMk/>
            <pc:sldMk cId="2690551627" sldId="322"/>
            <ac:spMk id="2" creationId="{D5B322E3-2976-450E-9920-EEF7568E886F}"/>
          </ac:spMkLst>
        </pc:spChg>
        <pc:spChg chg="mod">
          <ac:chgData name="Varenya Upadhyaya" userId="f29d3305ed9260b7" providerId="LiveId" clId="{DE289EBA-15B5-4E16-BABC-4EA85AADF864}" dt="2021-07-21T11:17:00.542" v="1975" actId="20577"/>
          <ac:spMkLst>
            <pc:docMk/>
            <pc:sldMk cId="2690551627" sldId="322"/>
            <ac:spMk id="3" creationId="{A65C11D9-35C8-475B-A815-A68035E90998}"/>
          </ac:spMkLst>
        </pc:spChg>
        <pc:spChg chg="add mod">
          <ac:chgData name="Varenya Upadhyaya" userId="f29d3305ed9260b7" providerId="LiveId" clId="{DE289EBA-15B5-4E16-BABC-4EA85AADF864}" dt="2021-07-21T11:18:38.684" v="2016" actId="113"/>
          <ac:spMkLst>
            <pc:docMk/>
            <pc:sldMk cId="2690551627" sldId="322"/>
            <ac:spMk id="4" creationId="{BFB10AFA-D115-4FE6-9C65-214CAA3DC2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Digital Fabrication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840447"/>
            <a:ext cx="4829101" cy="713065"/>
          </a:xfrm>
        </p:spPr>
        <p:txBody>
          <a:bodyPr>
            <a:normAutofit/>
          </a:bodyPr>
          <a:lstStyle/>
          <a:p>
            <a:r>
              <a:rPr lang="en-US" dirty="0"/>
              <a:t>Miniature Pagoda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AD0A-346C-47EF-8806-95BE7B0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Printing Material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21A70-A38F-4A5C-B607-86C1446C9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103927"/>
                <a:ext cx="10058400" cy="2290193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Since the model has been divided, it can be printed in a way that can avoid excess material when printed as a single model.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If the model were to be printed in one go, the support material required would be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6.628 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However, our optimization reduces the volume required to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4.97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b="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21A70-A38F-4A5C-B607-86C1446C9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103927"/>
                <a:ext cx="10058400" cy="2290193"/>
              </a:xfrm>
              <a:blipFill>
                <a:blip r:embed="rId2"/>
                <a:stretch>
                  <a:fillRect l="-1455" t="-1064"/>
                </a:stretch>
              </a:blipFill>
            </p:spPr>
            <p:txBody>
              <a:bodyPr/>
              <a:lstStyle/>
              <a:p>
                <a:r>
                  <a:rPr lang="hi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72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A406-59DB-4AE6-B77F-4866FC4F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Time Reduction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5A64-B335-4E8B-840E-900D22CE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61313"/>
            <a:ext cx="10058400" cy="20385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mentioned earlier, printing the parts separately also reduces the time required.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required time for printing the model in one go is </a:t>
            </a:r>
            <a:r>
              <a:rPr lang="en-US" b="1" i="1" dirty="0">
                <a:solidFill>
                  <a:srgbClr val="FF0000"/>
                </a:solidFill>
              </a:rPr>
              <a:t>14h 25m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contrast, the printing time for the optimized model is </a:t>
            </a:r>
            <a:r>
              <a:rPr lang="en-US" b="1" i="1" dirty="0">
                <a:solidFill>
                  <a:srgbClr val="FF0000"/>
                </a:solidFill>
              </a:rPr>
              <a:t>11h 57m </a:t>
            </a:r>
            <a:r>
              <a:rPr lang="en-US" dirty="0"/>
              <a:t>, a nearly 3-hour reduction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8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22E3-2976-450E-9920-EEF7568E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conclusion	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11D9-35C8-475B-A815-A68035E9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project- The Pagoda 3D model is a showpiece based on a similar Japanese building.</a:t>
            </a:r>
          </a:p>
          <a:p>
            <a:r>
              <a:rPr lang="en-IN" dirty="0"/>
              <a:t>The model was optimized by separating the different parts, printing them out and then assembling them.</a:t>
            </a:r>
          </a:p>
          <a:p>
            <a:r>
              <a:rPr lang="en-IN" dirty="0"/>
              <a:t>This approach reduced both time and support material.</a:t>
            </a:r>
          </a:p>
          <a:p>
            <a:endParaRPr lang="hi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10AFA-D115-4FE6-9C65-214CAA3DC2F5}"/>
              </a:ext>
            </a:extLst>
          </p:cNvPr>
          <p:cNvSpPr txBox="1"/>
          <p:nvPr/>
        </p:nvSpPr>
        <p:spPr>
          <a:xfrm>
            <a:off x="4823670" y="4974672"/>
            <a:ext cx="242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Thank you!</a:t>
            </a:r>
            <a:endParaRPr lang="hi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55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4563-8B8C-4BE3-904E-1094419B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CB3-4A18-47B9-8987-193BA3F3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Group Number - 43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Rahul Aryan 		– CH20BTECH11028	- Modelling the project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Pranav K Nayak 		– ES20BTECH11035	- Modelling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Varad Yergole 		– CH20BTECH11038	- Modelling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Gautham Bellamkonda 	– CS20BTECH11017	- Collecting time and material estimates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Varenya Upadhyaya 	– EP20BTECH11026	- Preparing the presentation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2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969F1-E6B8-4106-9FA8-E14B0B47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Pagoda</a:t>
            </a:r>
            <a:endParaRPr lang="hi-IN" sz="4000">
              <a:solidFill>
                <a:schemeClr val="tx1"/>
              </a:solidFill>
            </a:endParaRP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9181-C5AE-4F0B-A489-49BCEAEA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A pagoda is a tiered tower with multiple eaves common to China, Japan, Korea, Vietnam and other parts of Asia.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pagoda structure derives from that of the stupa, a hemispherical, domed, commemorative monument first constructed in ancient India.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Initially, these structures symbolized sacred mountains, and they were used to house relics or remains of saints and kings. Stupas evolved into several distinct forms in various parts of Asia.</a:t>
            </a:r>
            <a:endParaRPr lang="hi-IN" sz="180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sky, outdoor, place of worship&#10;&#10;Description automatically generated">
            <a:extLst>
              <a:ext uri="{FF2B5EF4-FFF2-40B4-BE49-F238E27FC236}">
                <a16:creationId xmlns:a16="http://schemas.microsoft.com/office/drawing/2014/main" id="{241AEE46-13A9-4EF9-8AA2-3BB96F37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09" y="643467"/>
            <a:ext cx="1758526" cy="2624666"/>
          </a:xfrm>
          <a:prstGeom prst="rect">
            <a:avLst/>
          </a:prstGeom>
        </p:spPr>
      </p:pic>
      <p:pic>
        <p:nvPicPr>
          <p:cNvPr id="11" name="Picture 10" descr="A picture containing sky, outdoor, tree, transport&#10;&#10;Description automatically generated">
            <a:extLst>
              <a:ext uri="{FF2B5EF4-FFF2-40B4-BE49-F238E27FC236}">
                <a16:creationId xmlns:a16="http://schemas.microsoft.com/office/drawing/2014/main" id="{EB841189-B5DE-421E-91C6-1FFB923C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929" y="1129810"/>
            <a:ext cx="1843100" cy="1641752"/>
          </a:xfrm>
          <a:prstGeom prst="rect">
            <a:avLst/>
          </a:prstGeom>
        </p:spPr>
      </p:pic>
      <p:pic>
        <p:nvPicPr>
          <p:cNvPr id="9" name="Picture 8" descr="A picture containing stupa, place of worship, building, sky&#10;&#10;Description automatically generated">
            <a:extLst>
              <a:ext uri="{FF2B5EF4-FFF2-40B4-BE49-F238E27FC236}">
                <a16:creationId xmlns:a16="http://schemas.microsoft.com/office/drawing/2014/main" id="{F2AD8A6C-DDA0-4F8A-A2FC-0E589DD4C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10" y="3600097"/>
            <a:ext cx="3499554" cy="26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0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370D-A1F4-4126-99E6-07D3CE71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Torii</a:t>
            </a:r>
            <a:endParaRPr lang="hi-IN" sz="4000">
              <a:solidFill>
                <a:schemeClr val="tx1"/>
              </a:solidFill>
            </a:endParaRP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01A3-85E8-4446-A5C3-F7077F65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A torii is a traditional Japanese gate most commonly found at the entrance of or within a Shinto shrine, where it symbolically marks the transition from the mundane to the sacred.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function of a torii is to mark the entrance to a sacred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Torii gates were traditionally made from wood or stone, but today they can be also made of reinforced concrete, copper, stainless steel or other materials.</a:t>
            </a:r>
            <a:endParaRPr lang="hi-IN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3B884-92F6-43AF-9556-60497650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96" y="643467"/>
            <a:ext cx="3008213" cy="262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28D4-5299-4CAF-BC8B-1D987AA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05" y="3602611"/>
            <a:ext cx="3936614" cy="26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0D1BB-C599-4C50-A624-02397F84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3D Model Project</a:t>
            </a:r>
            <a:endParaRPr lang="hi-IN" sz="4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F451-4F08-42E7-ABCD-AB22A6C3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3349691"/>
            <a:ext cx="3005462" cy="18847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 Our model is a miniature version of these two architectural structures, the pagoda and the torii.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5488C-F94D-45BC-95AA-362A8D52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75" y="640080"/>
            <a:ext cx="66471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7A53-00D3-4A93-8EFC-9586D6D0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595425" cy="1450757"/>
          </a:xfrm>
        </p:spPr>
        <p:txBody>
          <a:bodyPr/>
          <a:lstStyle/>
          <a:p>
            <a:r>
              <a:rPr lang="en-IN" dirty="0"/>
              <a:t>Some Features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64D5-3EE2-4A0B-9C34-3EE340CB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219544" cy="227375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consists of tiers of the pagoda and the torii as parts which assemble to give the final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parts have grooves and extrusions which can be fit into each other to form the miniature pagoda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33055-8DF7-423D-B3B9-86F04113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46" y="4558386"/>
            <a:ext cx="3600844" cy="1327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3AB67-4392-446E-93D5-FA90FD73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605" y="66739"/>
            <a:ext cx="1351971" cy="1729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0EF0A6-7D2A-43FA-BB8C-B29D6EAF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690" y="4246616"/>
            <a:ext cx="3563676" cy="1386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DE868-7F36-45C5-9755-608FDE90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94" y="2482370"/>
            <a:ext cx="3149936" cy="1422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436EE0-EBF0-4FC0-994C-A0AFE07B2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679" y="62493"/>
            <a:ext cx="2258138" cy="16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006E-57CA-42EE-B34F-8FC9C17D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in the Design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3330-311B-492B-9CA3-1ED81DCB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Printing out different parts and assembling them later has several benefits: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Lesser support material required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Lower print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The model can be customized to add/reduce tiers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Interaction with the model is increased as the user gets to </a:t>
            </a:r>
            <a:r>
              <a:rPr lang="en-IN" i="1" dirty="0"/>
              <a:t>build</a:t>
            </a:r>
            <a:r>
              <a:rPr lang="en-IN" dirty="0"/>
              <a:t> the model (akin to a Lego model)</a:t>
            </a:r>
          </a:p>
          <a:p>
            <a:pPr>
              <a:buFont typeface="Courier New" panose="02070309020205020404" pitchFamily="49" charset="0"/>
              <a:buChar char="o"/>
            </a:pP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99230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FE04-F7EA-4FB8-AC2C-869010A3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dirty="0"/>
              <a:t>Design</a:t>
            </a:r>
            <a:endParaRPr lang="hi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9CA08-6B54-4E12-8FB1-F50948BC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403" y="3637456"/>
            <a:ext cx="3237341" cy="2134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536DE-3E76-4AAD-A67B-3E2C7EE8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66" y="3055106"/>
            <a:ext cx="3237341" cy="2716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B2509-2800-4F6E-AE80-3B14CCF3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29" y="2957929"/>
            <a:ext cx="3237341" cy="2813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CAF55-96AB-4B78-9524-066E6F859678}"/>
              </a:ext>
            </a:extLst>
          </p:cNvPr>
          <p:cNvSpPr txBox="1"/>
          <p:nvPr/>
        </p:nvSpPr>
        <p:spPr>
          <a:xfrm>
            <a:off x="1190297" y="2207172"/>
            <a:ext cx="1029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Since the model is divided into smaller tiers/modules, many types of Pagoda can be made with different amounts of the mid-floor and mid-roof printed. Here are some of the examples:</a:t>
            </a:r>
          </a:p>
        </p:txBody>
      </p:sp>
    </p:spTree>
    <p:extLst>
      <p:ext uri="{BB962C8B-B14F-4D97-AF65-F5344CB8AC3E}">
        <p14:creationId xmlns:p14="http://schemas.microsoft.com/office/powerpoint/2010/main" val="12185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75CE5-E53D-4C83-92B2-EFFC1EAC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Grabcad Screenshots</a:t>
            </a:r>
            <a:endParaRPr lang="hi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7E0C088-F0DB-4CAD-8693-5D343FEA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78291"/>
            <a:ext cx="2939515" cy="778971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F27BEDE-FD2D-4BA8-A28D-B0AA56F9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570942"/>
            <a:ext cx="2939514" cy="793669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54CDA5B-A739-43FA-86D8-74827868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0" y="4160296"/>
            <a:ext cx="2939514" cy="1697569"/>
          </a:xfrm>
          <a:prstGeom prst="rect">
            <a:avLst/>
          </a:prstGeom>
        </p:spPr>
      </p:pic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CC5A3481-9EF7-44B4-B215-C4B784E6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60" y="4219087"/>
            <a:ext cx="2939514" cy="157998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E9448C9-7D4C-4734-ACFD-E0E4D963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screenshots of the models and trays estimations can be seen on the left.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first set is the case where the parts are printed out separately (optimal option).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second set is the case where the entire model is printed at once.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28215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{DA0084EE-A354-40B9-A3F5-96F9B00BF82F}tf11437505_win32</Template>
  <TotalTime>373</TotalTime>
  <Words>594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Georgia Pro Cond Light</vt:lpstr>
      <vt:lpstr>Speak Pro</vt:lpstr>
      <vt:lpstr>Wingdings</vt:lpstr>
      <vt:lpstr>RetrospectVTI</vt:lpstr>
      <vt:lpstr>Digital Fabrication Project</vt:lpstr>
      <vt:lpstr>Project Members</vt:lpstr>
      <vt:lpstr>Pagoda</vt:lpstr>
      <vt:lpstr>Torii</vt:lpstr>
      <vt:lpstr>Our 3D Model Project</vt:lpstr>
      <vt:lpstr>Some Features of the Project</vt:lpstr>
      <vt:lpstr>Advantages in the Design</vt:lpstr>
      <vt:lpstr>Modular  Design</vt:lpstr>
      <vt:lpstr>Grabcad Screenshots</vt:lpstr>
      <vt:lpstr>Printing Material Reduction</vt:lpstr>
      <vt:lpstr>Printing Time Reduction</vt:lpstr>
      <vt:lpstr>In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Fabrication Project</dc:title>
  <dc:creator>varenya upadhyaya</dc:creator>
  <cp:lastModifiedBy>Varenya Upadhyaya</cp:lastModifiedBy>
  <cp:revision>13</cp:revision>
  <dcterms:created xsi:type="dcterms:W3CDTF">2021-07-18T11:57:45Z</dcterms:created>
  <dcterms:modified xsi:type="dcterms:W3CDTF">2021-07-24T09:44:04Z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